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2" r:id="rId4"/>
    <p:sldId id="272" r:id="rId5"/>
    <p:sldId id="282" r:id="rId6"/>
    <p:sldId id="265" r:id="rId7"/>
    <p:sldId id="266" r:id="rId8"/>
    <p:sldId id="278" r:id="rId9"/>
    <p:sldId id="281" r:id="rId10"/>
  </p:sldIdLst>
  <p:sldSz cx="12192000" cy="6858000"/>
  <p:notesSz cx="6888163" cy="10020300"/>
  <p:embeddedFontLst>
    <p:embeddedFont>
      <p:font typeface="에스코어 드림 6 Bold" panose="020B0703030302020204" pitchFamily="34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에스코어 드림 4 Regular" panose="020B0503030302020204" pitchFamily="34" charset="-127"/>
      <p:regular r:id="rId15"/>
    </p:embeddedFont>
    <p:embeddedFont>
      <p:font typeface="에스코어 드림 5 Medium" panose="020B0503030302020204" pitchFamily="34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FFFF"/>
    <a:srgbClr val="9999FF"/>
    <a:srgbClr val="8FAADC"/>
    <a:srgbClr val="FF5D5D"/>
    <a:srgbClr val="E7E32D"/>
    <a:srgbClr val="92D050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8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B413-A753-49A1-A07D-870400E4C5D7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00997-3A86-439F-9E77-4817CAE6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1BC-C296-4974-896A-F9BB4ADF920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E861-7EF2-444F-B5AD-55B0F73E95E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43F6-B339-4F12-A8C1-C110742C798A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8A2-AA4A-4809-BD4A-B2D6F64AE38D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3788387-46CE-044B-3B6D-3233441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C5A8-AACC-40F4-B15C-A615A2356F11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A0B0-AAD8-4EEC-80E9-B8CDB7432CC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2F75-1F42-46AD-B32C-5E21113F1255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5FAC-3401-4C75-8DC6-8CB265D416E8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242-6FD8-4AE8-AC75-DA1B0EDB8E15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38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03DE-1761-451E-BED9-1CF77B52637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ED36-D90F-4D11-9F2E-97FF55B6C592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93778-09C0-43F0-94CA-D3E722BC68C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71498" cy="646331"/>
            <a:chOff x="1397516" y="3105834"/>
            <a:chExt cx="1271498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개발환경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346839" cy="646331"/>
            <a:chOff x="1397516" y="3105834"/>
            <a:chExt cx="1346839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팀원구성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346839" cy="646331"/>
            <a:chOff x="1397516" y="3105834"/>
            <a:chExt cx="1346839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698444" cy="646331"/>
            <a:chOff x="1397516" y="3105834"/>
            <a:chExt cx="3698444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599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334289" cy="646331"/>
            <a:chOff x="1397516" y="3105834"/>
            <a:chExt cx="2334289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390822" y="4180767"/>
            <a:ext cx="2882516" cy="646331"/>
            <a:chOff x="1397516" y="3105834"/>
            <a:chExt cx="2882516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390822" y="5097173"/>
            <a:ext cx="3451582" cy="646331"/>
            <a:chOff x="1397516" y="3105834"/>
            <a:chExt cx="345158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참고 자료 및 추가 작성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E844915-734A-D522-1E7E-B5450BD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최대 플레이 인원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: 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명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정보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B5043396-6AE3-FB2C-F9DB-6E9C65A65B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300</a:t>
              </a:r>
              <a:r>
                <a:rPr lang="ko-KR" altLang="en-US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03B2F-6CCE-6C1F-3D0F-5C1E3FAB6CBE}"/>
              </a:ext>
            </a:extLst>
          </p:cNvPr>
          <p:cNvSpPr txBox="1"/>
          <p:nvPr/>
        </p:nvSpPr>
        <p:spPr>
          <a:xfrm>
            <a:off x="6094289" y="170648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818785-4DE5-227F-A202-E827701C7A9C}"/>
              </a:ext>
            </a:extLst>
          </p:cNvPr>
          <p:cNvSpPr txBox="1"/>
          <p:nvPr/>
        </p:nvSpPr>
        <p:spPr>
          <a:xfrm>
            <a:off x="10928348" y="329528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66D26F-F8C0-BBF0-04CF-11107DABE0D8}"/>
              </a:ext>
            </a:extLst>
          </p:cNvPr>
          <p:cNvSpPr txBox="1"/>
          <p:nvPr/>
        </p:nvSpPr>
        <p:spPr>
          <a:xfrm>
            <a:off x="10928348" y="172168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EE091-6378-1508-AC31-48F04F3CA0AB}"/>
              </a:ext>
            </a:extLst>
          </p:cNvPr>
          <p:cNvSpPr txBox="1"/>
          <p:nvPr/>
        </p:nvSpPr>
        <p:spPr>
          <a:xfrm>
            <a:off x="6347563" y="327023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30%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A5778-BE87-77DF-B136-24DF32A7A03D}"/>
              </a:ext>
            </a:extLst>
          </p:cNvPr>
          <p:cNvSpPr txBox="1"/>
          <p:nvPr/>
        </p:nvSpPr>
        <p:spPr>
          <a:xfrm>
            <a:off x="6347563" y="481371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70%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813652" y="930731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2" y="387398"/>
            <a:ext cx="360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 세부 구현 소개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2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1233998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803756" y="3217319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차별점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279994" y="1757218"/>
            <a:ext cx="7635140" cy="11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전통적인 요소를 벤치마킹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LV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캐주얼한 액션과 잘 어울리는 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279994" y="3740539"/>
            <a:ext cx="8277037" cy="167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간편하고 직관적인 조작으로 즐기는 캐주얼 액션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보스마다 제공되는 다양한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동적인 변화로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반복플레이 피로감 저하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59357-4694-A933-5117-0A775BE085F0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 비교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50767B9C-51F6-A62A-7E8F-D5B6E4ED85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05260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47854"/>
              </p:ext>
            </p:extLst>
          </p:nvPr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 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모서리간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345D0257-A430-8F89-2900-6D197166EE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506</Words>
  <Application>Microsoft Office PowerPoint</Application>
  <PresentationFormat>와이드스크린</PresentationFormat>
  <Paragraphs>159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에스코어 드림 5 Medium</vt:lpstr>
      <vt:lpstr>에스코어 드림 6 Bold</vt:lpstr>
      <vt:lpstr>에스코어 드림 4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160</cp:revision>
  <dcterms:created xsi:type="dcterms:W3CDTF">2022-11-19T11:28:53Z</dcterms:created>
  <dcterms:modified xsi:type="dcterms:W3CDTF">2023-05-02T15:09:17Z</dcterms:modified>
</cp:coreProperties>
</file>